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32" r:id="rId17"/>
    <p:sldId id="468" r:id="rId18"/>
    <p:sldId id="466" r:id="rId19"/>
    <p:sldId id="469" r:id="rId20"/>
    <p:sldId id="465" r:id="rId21"/>
    <p:sldId id="471" r:id="rId22"/>
    <p:sldId id="473" r:id="rId23"/>
    <p:sldId id="474" r:id="rId24"/>
    <p:sldId id="475" r:id="rId25"/>
    <p:sldId id="477" r:id="rId26"/>
    <p:sldId id="478" r:id="rId27"/>
    <p:sldId id="472" r:id="rId28"/>
    <p:sldId id="523" r:id="rId29"/>
    <p:sldId id="470" r:id="rId30"/>
    <p:sldId id="497" r:id="rId31"/>
    <p:sldId id="499" r:id="rId32"/>
    <p:sldId id="500" r:id="rId33"/>
    <p:sldId id="480" r:id="rId34"/>
    <p:sldId id="256" r:id="rId35"/>
    <p:sldId id="501" r:id="rId36"/>
    <p:sldId id="502" r:id="rId37"/>
    <p:sldId id="448" r:id="rId38"/>
    <p:sldId id="504" r:id="rId39"/>
    <p:sldId id="505" r:id="rId40"/>
    <p:sldId id="509" r:id="rId41"/>
    <p:sldId id="508" r:id="rId42"/>
    <p:sldId id="512" r:id="rId43"/>
    <p:sldId id="513" r:id="rId44"/>
    <p:sldId id="514" r:id="rId45"/>
    <p:sldId id="517" r:id="rId46"/>
    <p:sldId id="483" r:id="rId47"/>
    <p:sldId id="516" r:id="rId48"/>
    <p:sldId id="515" r:id="rId49"/>
    <p:sldId id="484" r:id="rId50"/>
    <p:sldId id="518" r:id="rId51"/>
    <p:sldId id="520" r:id="rId52"/>
    <p:sldId id="521" r:id="rId53"/>
    <p:sldId id="485" r:id="rId54"/>
    <p:sldId id="486" r:id="rId55"/>
    <p:sldId id="519" r:id="rId56"/>
    <p:sldId id="498" r:id="rId57"/>
    <p:sldId id="522" r:id="rId58"/>
    <p:sldId id="487" r:id="rId59"/>
    <p:sldId id="346" r:id="rId60"/>
    <p:sldId id="267" r:id="rId61"/>
    <p:sldId id="476" r:id="rId62"/>
    <p:sldId id="524" r:id="rId63"/>
    <p:sldId id="503" r:id="rId64"/>
    <p:sldId id="51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</p14:sldIdLst>
        </p14:section>
        <p14:section name="II.2. Glove and Word2Vec" id="{ECD9F28E-3EF2-4991-9795-E5A054FDDB0C}">
          <p14:sldIdLst>
            <p14:sldId id="43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  <p14:sldId id="523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  <p14:sldId id="524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494D59-A397-4785-A787-4DF4AE51565E}" v="9" dt="2023-03-14T05:43:15.4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03" d="100"/>
          <a:sy n="103" d="100"/>
        </p:scale>
        <p:origin x="1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0E23BF-1E32-4616-90F2-53C5FBBB2A65}"/>
    <pc:docChg chg="custSel modSld">
      <pc:chgData name="Matthieu De Mari" userId="dfb708c9-d8dc-439f-9a3b-c772bf4a311c" providerId="ADAL" clId="{A00E23BF-1E32-4616-90F2-53C5FBBB2A65}" dt="2022-10-19T06:34:11.752" v="255" actId="20577"/>
      <pc:docMkLst>
        <pc:docMk/>
      </pc:docMkLst>
      <pc:sldChg chg="modSp mod">
        <pc:chgData name="Matthieu De Mari" userId="dfb708c9-d8dc-439f-9a3b-c772bf4a311c" providerId="ADAL" clId="{A00E23BF-1E32-4616-90F2-53C5FBBB2A65}" dt="2022-10-19T06:34:11.752" v="25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00E23BF-1E32-4616-90F2-53C5FBBB2A65}" dt="2022-10-19T06:34:11.752" v="25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A00E23BF-1E32-4616-90F2-53C5FBBB2A65}" dt="2022-10-18T09:01:45.328" v="246" actId="122"/>
        <pc:sldMkLst>
          <pc:docMk/>
          <pc:sldMk cId="3628295100" sldId="523"/>
        </pc:sldMkLst>
        <pc:spChg chg="add mod">
          <ac:chgData name="Matthieu De Mari" userId="dfb708c9-d8dc-439f-9a3b-c772bf4a311c" providerId="ADAL" clId="{A00E23BF-1E32-4616-90F2-53C5FBBB2A65}" dt="2022-10-18T09:01:45.328" v="246" actId="122"/>
          <ac:spMkLst>
            <pc:docMk/>
            <pc:sldMk cId="3628295100" sldId="523"/>
            <ac:spMk id="9" creationId="{B796CB28-123A-A1F6-E70B-9EA656F53A3C}"/>
          </ac:spMkLst>
        </pc:spChg>
        <pc:picChg chg="add mod">
          <ac:chgData name="Matthieu De Mari" userId="dfb708c9-d8dc-439f-9a3b-c772bf4a311c" providerId="ADAL" clId="{A00E23BF-1E32-4616-90F2-53C5FBBB2A65}" dt="2022-10-18T09:01:19.831" v="229" actId="1036"/>
          <ac:picMkLst>
            <pc:docMk/>
            <pc:sldMk cId="3628295100" sldId="523"/>
            <ac:picMk id="4" creationId="{2AD70F03-BD00-8E11-C968-FB63CC7B2B13}"/>
          </ac:picMkLst>
        </pc:picChg>
        <pc:picChg chg="add del mod">
          <ac:chgData name="Matthieu De Mari" userId="dfb708c9-d8dc-439f-9a3b-c772bf4a311c" providerId="ADAL" clId="{A00E23BF-1E32-4616-90F2-53C5FBBB2A65}" dt="2022-10-18T08:59:29.318" v="10" actId="478"/>
          <ac:picMkLst>
            <pc:docMk/>
            <pc:sldMk cId="3628295100" sldId="523"/>
            <ac:picMk id="6" creationId="{5D7362BF-780F-FFFD-B87F-6ED3CE47326B}"/>
          </ac:picMkLst>
        </pc:picChg>
        <pc:picChg chg="add del mod">
          <ac:chgData name="Matthieu De Mari" userId="dfb708c9-d8dc-439f-9a3b-c772bf4a311c" providerId="ADAL" clId="{A00E23BF-1E32-4616-90F2-53C5FBBB2A65}" dt="2022-10-18T09:00:47.155" v="180" actId="478"/>
          <ac:picMkLst>
            <pc:docMk/>
            <pc:sldMk cId="3628295100" sldId="523"/>
            <ac:picMk id="8" creationId="{DA1A2A12-1804-A86D-85ED-2073159B5837}"/>
          </ac:picMkLst>
        </pc:picChg>
        <pc:picChg chg="add mod">
          <ac:chgData name="Matthieu De Mari" userId="dfb708c9-d8dc-439f-9a3b-c772bf4a311c" providerId="ADAL" clId="{A00E23BF-1E32-4616-90F2-53C5FBBB2A65}" dt="2022-10-18T09:01:21.262" v="236" actId="1036"/>
          <ac:picMkLst>
            <pc:docMk/>
            <pc:sldMk cId="3628295100" sldId="523"/>
            <ac:picMk id="11" creationId="{9458C23A-CAB4-8F93-098B-5E7805FF681D}"/>
          </ac:picMkLst>
        </pc:picChg>
      </pc:sldChg>
    </pc:docChg>
  </pc:docChgLst>
  <pc:docChgLst>
    <pc:chgData name="Matthieu De Mari" userId="dfb708c9-d8dc-439f-9a3b-c772bf4a311c" providerId="ADAL" clId="{0E494D59-A397-4785-A787-4DF4AE51565E}"/>
    <pc:docChg chg="undo custSel addSld delSld modSld modSection">
      <pc:chgData name="Matthieu De Mari" userId="dfb708c9-d8dc-439f-9a3b-c772bf4a311c" providerId="ADAL" clId="{0E494D59-A397-4785-A787-4DF4AE51565E}" dt="2023-03-14T05:44:05.179" v="277" actId="20577"/>
      <pc:docMkLst>
        <pc:docMk/>
      </pc:docMkLst>
      <pc:sldChg chg="modSp mod">
        <pc:chgData name="Matthieu De Mari" userId="dfb708c9-d8dc-439f-9a3b-c772bf4a311c" providerId="ADAL" clId="{0E494D59-A397-4785-A787-4DF4AE51565E}" dt="2023-02-26T09:57:43.617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0E494D59-A397-4785-A787-4DF4AE51565E}" dt="2023-02-26T09:57:43.617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6T10:01:08.728" v="4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E494D59-A397-4785-A787-4DF4AE51565E}" dt="2023-02-26T10:01:08.728" v="49" actId="20577"/>
          <ac:spMkLst>
            <pc:docMk/>
            <pc:sldMk cId="1036081419" sldId="346"/>
            <ac:spMk id="2" creationId="{11A08BA8-9DEC-4471-8590-434E8D8BB4A0}"/>
          </ac:spMkLst>
        </pc:spChg>
      </pc:sldChg>
      <pc:sldChg chg="modSp mod">
        <pc:chgData name="Matthieu De Mari" userId="dfb708c9-d8dc-439f-9a3b-c772bf4a311c" providerId="ADAL" clId="{0E494D59-A397-4785-A787-4DF4AE51565E}" dt="2023-02-26T09:57:41.097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E494D59-A397-4785-A787-4DF4AE51565E}" dt="2023-02-26T09:57:41.097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 del">
        <pc:chgData name="Matthieu De Mari" userId="dfb708c9-d8dc-439f-9a3b-c772bf4a311c" providerId="ADAL" clId="{0E494D59-A397-4785-A787-4DF4AE51565E}" dt="2023-03-14T05:41:23.244" v="164" actId="47"/>
        <pc:sldMkLst>
          <pc:docMk/>
          <pc:sldMk cId="2549410147" sldId="447"/>
        </pc:sldMkLst>
      </pc:sldChg>
      <pc:sldChg chg="del">
        <pc:chgData name="Matthieu De Mari" userId="dfb708c9-d8dc-439f-9a3b-c772bf4a311c" providerId="ADAL" clId="{0E494D59-A397-4785-A787-4DF4AE51565E}" dt="2023-03-14T05:41:35.965" v="167" actId="47"/>
        <pc:sldMkLst>
          <pc:docMk/>
          <pc:sldMk cId="435148688" sldId="462"/>
        </pc:sldMkLst>
      </pc:sldChg>
      <pc:sldChg chg="del">
        <pc:chgData name="Matthieu De Mari" userId="dfb708c9-d8dc-439f-9a3b-c772bf4a311c" providerId="ADAL" clId="{0E494D59-A397-4785-A787-4DF4AE51565E}" dt="2023-02-28T06:58:45.588" v="152" actId="47"/>
        <pc:sldMkLst>
          <pc:docMk/>
          <pc:sldMk cId="520296160" sldId="463"/>
        </pc:sldMkLst>
      </pc:sldChg>
      <pc:sldChg chg="modSp mod">
        <pc:chgData name="Matthieu De Mari" userId="dfb708c9-d8dc-439f-9a3b-c772bf4a311c" providerId="ADAL" clId="{0E494D59-A397-4785-A787-4DF4AE51565E}" dt="2023-02-28T06:59:24.308" v="160" actId="207"/>
        <pc:sldMkLst>
          <pc:docMk/>
          <pc:sldMk cId="882385078" sldId="465"/>
        </pc:sldMkLst>
        <pc:spChg chg="mod">
          <ac:chgData name="Matthieu De Mari" userId="dfb708c9-d8dc-439f-9a3b-c772bf4a311c" providerId="ADAL" clId="{0E494D59-A397-4785-A787-4DF4AE51565E}" dt="2023-02-28T06:59:24.308" v="160" actId="207"/>
          <ac:spMkLst>
            <pc:docMk/>
            <pc:sldMk cId="882385078" sldId="465"/>
            <ac:spMk id="6" creationId="{77F8E0DD-75C0-4D25-AFAF-98E887E9BFC5}"/>
          </ac:spMkLst>
        </pc:spChg>
      </pc:sldChg>
      <pc:sldChg chg="modSp mod">
        <pc:chgData name="Matthieu De Mari" userId="dfb708c9-d8dc-439f-9a3b-c772bf4a311c" providerId="ADAL" clId="{0E494D59-A397-4785-A787-4DF4AE51565E}" dt="2023-03-14T02:19:52.921" v="163" actId="20577"/>
        <pc:sldMkLst>
          <pc:docMk/>
          <pc:sldMk cId="1001663383" sldId="466"/>
        </pc:sldMkLst>
        <pc:spChg chg="mod">
          <ac:chgData name="Matthieu De Mari" userId="dfb708c9-d8dc-439f-9a3b-c772bf4a311c" providerId="ADAL" clId="{0E494D59-A397-4785-A787-4DF4AE51565E}" dt="2023-03-14T02:19:52.921" v="163" actId="20577"/>
          <ac:spMkLst>
            <pc:docMk/>
            <pc:sldMk cId="1001663383" sldId="466"/>
            <ac:spMk id="3" creationId="{32A50FF4-53DB-4F2D-9303-8E9AC75E4F69}"/>
          </ac:spMkLst>
        </pc:spChg>
      </pc:sldChg>
      <pc:sldChg chg="modSp">
        <pc:chgData name="Matthieu De Mari" userId="dfb708c9-d8dc-439f-9a3b-c772bf4a311c" providerId="ADAL" clId="{0E494D59-A397-4785-A787-4DF4AE51565E}" dt="2023-02-26T10:00:02.471" v="34" actId="20577"/>
        <pc:sldMkLst>
          <pc:docMk/>
          <pc:sldMk cId="3798678173" sldId="484"/>
        </pc:sldMkLst>
        <pc:spChg chg="mod">
          <ac:chgData name="Matthieu De Mari" userId="dfb708c9-d8dc-439f-9a3b-c772bf4a311c" providerId="ADAL" clId="{0E494D59-A397-4785-A787-4DF4AE51565E}" dt="2023-02-26T10:00:02.471" v="34" actId="20577"/>
          <ac:spMkLst>
            <pc:docMk/>
            <pc:sldMk cId="3798678173" sldId="484"/>
            <ac:spMk id="4" creationId="{692E1E38-2085-423D-B105-8D4E8F16324B}"/>
          </ac:spMkLst>
        </pc:spChg>
      </pc:sldChg>
      <pc:sldChg chg="modSp mod">
        <pc:chgData name="Matthieu De Mari" userId="dfb708c9-d8dc-439f-9a3b-c772bf4a311c" providerId="ADAL" clId="{0E494D59-A397-4785-A787-4DF4AE51565E}" dt="2023-02-26T10:00:57.433" v="47" actId="20577"/>
        <pc:sldMkLst>
          <pc:docMk/>
          <pc:sldMk cId="235985834" sldId="487"/>
        </pc:sldMkLst>
        <pc:spChg chg="mod">
          <ac:chgData name="Matthieu De Mari" userId="dfb708c9-d8dc-439f-9a3b-c772bf4a311c" providerId="ADAL" clId="{0E494D59-A397-4785-A787-4DF4AE51565E}" dt="2023-02-26T10:00:57.433" v="47" actId="20577"/>
          <ac:spMkLst>
            <pc:docMk/>
            <pc:sldMk cId="235985834" sldId="487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7:45.956" v="5" actId="20577"/>
        <pc:sldMkLst>
          <pc:docMk/>
          <pc:sldMk cId="884260090" sldId="492"/>
        </pc:sldMkLst>
        <pc:spChg chg="mod">
          <ac:chgData name="Matthieu De Mari" userId="dfb708c9-d8dc-439f-9a3b-c772bf4a311c" providerId="ADAL" clId="{0E494D59-A397-4785-A787-4DF4AE51565E}" dt="2023-02-26T09:57:45.956" v="5" actId="20577"/>
          <ac:spMkLst>
            <pc:docMk/>
            <pc:sldMk cId="884260090" sldId="492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0E494D59-A397-4785-A787-4DF4AE51565E}" dt="2023-02-28T06:58:38.950" v="151" actId="20577"/>
        <pc:sldMkLst>
          <pc:docMk/>
          <pc:sldMk cId="4244624800" sldId="493"/>
        </pc:sldMkLst>
        <pc:spChg chg="mod">
          <ac:chgData name="Matthieu De Mari" userId="dfb708c9-d8dc-439f-9a3b-c772bf4a311c" providerId="ADAL" clId="{0E494D59-A397-4785-A787-4DF4AE51565E}" dt="2023-02-28T06:58:38.950" v="151" actId="20577"/>
          <ac:spMkLst>
            <pc:docMk/>
            <pc:sldMk cId="4244624800" sldId="493"/>
            <ac:spMk id="4" creationId="{0588E989-731A-4768-8BF7-08997F555195}"/>
          </ac:spMkLst>
        </pc:spChg>
      </pc:sldChg>
      <pc:sldChg chg="modSp mod">
        <pc:chgData name="Matthieu De Mari" userId="dfb708c9-d8dc-439f-9a3b-c772bf4a311c" providerId="ADAL" clId="{0E494D59-A397-4785-A787-4DF4AE51565E}" dt="2023-02-26T09:58:52.669" v="19" actId="20577"/>
        <pc:sldMkLst>
          <pc:docMk/>
          <pc:sldMk cId="2251682869" sldId="505"/>
        </pc:sldMkLst>
        <pc:spChg chg="mod">
          <ac:chgData name="Matthieu De Mari" userId="dfb708c9-d8dc-439f-9a3b-c772bf4a311c" providerId="ADAL" clId="{0E494D59-A397-4785-A787-4DF4AE51565E}" dt="2023-02-26T09:58:52.669" v="19" actId="20577"/>
          <ac:spMkLst>
            <pc:docMk/>
            <pc:sldMk cId="2251682869" sldId="505"/>
            <ac:spMk id="5" creationId="{F1B1EDAE-D2BC-4F4D-8753-99F4F59A240E}"/>
          </ac:spMkLst>
        </pc:spChg>
      </pc:sldChg>
      <pc:sldChg chg="modSp mod">
        <pc:chgData name="Matthieu De Mari" userId="dfb708c9-d8dc-439f-9a3b-c772bf4a311c" providerId="ADAL" clId="{0E494D59-A397-4785-A787-4DF4AE51565E}" dt="2023-02-26T09:59:53.307" v="31" actId="20577"/>
        <pc:sldMkLst>
          <pc:docMk/>
          <pc:sldMk cId="3872670295" sldId="515"/>
        </pc:sldMkLst>
        <pc:spChg chg="mod">
          <ac:chgData name="Matthieu De Mari" userId="dfb708c9-d8dc-439f-9a3b-c772bf4a311c" providerId="ADAL" clId="{0E494D59-A397-4785-A787-4DF4AE51565E}" dt="2023-02-26T09:59:53.307" v="31" actId="20577"/>
          <ac:spMkLst>
            <pc:docMk/>
            <pc:sldMk cId="3872670295" sldId="515"/>
            <ac:spMk id="5" creationId="{F1B1EDAE-D2BC-4F4D-8753-99F4F59A240E}"/>
          </ac:spMkLst>
        </pc:spChg>
      </pc:sldChg>
      <pc:sldChg chg="modSp">
        <pc:chgData name="Matthieu De Mari" userId="dfb708c9-d8dc-439f-9a3b-c772bf4a311c" providerId="ADAL" clId="{0E494D59-A397-4785-A787-4DF4AE51565E}" dt="2023-02-26T10:00:08.028" v="36" actId="20577"/>
        <pc:sldMkLst>
          <pc:docMk/>
          <pc:sldMk cId="1022414410" sldId="518"/>
        </pc:sldMkLst>
        <pc:spChg chg="mod">
          <ac:chgData name="Matthieu De Mari" userId="dfb708c9-d8dc-439f-9a3b-c772bf4a311c" providerId="ADAL" clId="{0E494D59-A397-4785-A787-4DF4AE51565E}" dt="2023-02-26T10:00:08.028" v="36" actId="20577"/>
          <ac:spMkLst>
            <pc:docMk/>
            <pc:sldMk cId="1022414410" sldId="518"/>
            <ac:spMk id="4" creationId="{692E1E38-2085-423D-B105-8D4E8F16324B}"/>
          </ac:spMkLst>
        </pc:spChg>
      </pc:sldChg>
      <pc:sldChg chg="addSp modSp mod modClrScheme chgLayout">
        <pc:chgData name="Matthieu De Mari" userId="dfb708c9-d8dc-439f-9a3b-c772bf4a311c" providerId="ADAL" clId="{0E494D59-A397-4785-A787-4DF4AE51565E}" dt="2023-03-14T05:44:05.179" v="277" actId="20577"/>
        <pc:sldMkLst>
          <pc:docMk/>
          <pc:sldMk cId="1311682350" sldId="519"/>
        </pc:sldMkLst>
        <pc:spChg chg="mod ord">
          <ac:chgData name="Matthieu De Mari" userId="dfb708c9-d8dc-439f-9a3b-c772bf4a311c" providerId="ADAL" clId="{0E494D59-A397-4785-A787-4DF4AE51565E}" dt="2023-03-14T05:43:41.863" v="176" actId="700"/>
          <ac:spMkLst>
            <pc:docMk/>
            <pc:sldMk cId="1311682350" sldId="519"/>
            <ac:spMk id="2" creationId="{C37E20E0-F833-4B27-AABD-FBE4DA375255}"/>
          </ac:spMkLst>
        </pc:spChg>
        <pc:spChg chg="add mod ord">
          <ac:chgData name="Matthieu De Mari" userId="dfb708c9-d8dc-439f-9a3b-c772bf4a311c" providerId="ADAL" clId="{0E494D59-A397-4785-A787-4DF4AE51565E}" dt="2023-03-14T05:44:05.179" v="277" actId="20577"/>
          <ac:spMkLst>
            <pc:docMk/>
            <pc:sldMk cId="1311682350" sldId="519"/>
            <ac:spMk id="3" creationId="{068A51AC-A869-A378-546C-2533728CA7B0}"/>
          </ac:spMkLst>
        </pc:spChg>
        <pc:picChg chg="mod">
          <ac:chgData name="Matthieu De Mari" userId="dfb708c9-d8dc-439f-9a3b-c772bf4a311c" providerId="ADAL" clId="{0E494D59-A397-4785-A787-4DF4AE51565E}" dt="2023-03-14T05:43:38.428" v="175" actId="1076"/>
          <ac:picMkLst>
            <pc:docMk/>
            <pc:sldMk cId="1311682350" sldId="519"/>
            <ac:picMk id="6" creationId="{40FD06AD-6A75-D308-5A37-445F03F71375}"/>
          </ac:picMkLst>
        </pc:picChg>
        <pc:picChg chg="mod">
          <ac:chgData name="Matthieu De Mari" userId="dfb708c9-d8dc-439f-9a3b-c772bf4a311c" providerId="ADAL" clId="{0E494D59-A397-4785-A787-4DF4AE51565E}" dt="2023-03-14T05:43:33.961" v="174" actId="14100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mod">
        <pc:chgData name="Matthieu De Mari" userId="dfb708c9-d8dc-439f-9a3b-c772bf4a311c" providerId="ADAL" clId="{0E494D59-A397-4785-A787-4DF4AE51565E}" dt="2023-03-14T05:43:15.445" v="169"/>
        <pc:sldMkLst>
          <pc:docMk/>
          <pc:sldMk cId="2980241368" sldId="521"/>
        </pc:sldMkLst>
        <pc:spChg chg="del">
          <ac:chgData name="Matthieu De Mari" userId="dfb708c9-d8dc-439f-9a3b-c772bf4a311c" providerId="ADAL" clId="{0E494D59-A397-4785-A787-4DF4AE51565E}" dt="2023-03-14T05:43:15.158" v="168" actId="478"/>
          <ac:spMkLst>
            <pc:docMk/>
            <pc:sldMk cId="2980241368" sldId="521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0E494D59-A397-4785-A787-4DF4AE51565E}" dt="2023-03-14T05:43:15.445" v="169"/>
          <ac:spMkLst>
            <pc:docMk/>
            <pc:sldMk cId="2980241368" sldId="521"/>
            <ac:spMk id="19" creationId="{4A7404ED-6D9F-B175-0E59-FD7F8D9E7E4A}"/>
          </ac:spMkLst>
        </pc:spChg>
      </pc:sldChg>
      <pc:sldChg chg="modSp add mod">
        <pc:chgData name="Matthieu De Mari" userId="dfb708c9-d8dc-439f-9a3b-c772bf4a311c" providerId="ADAL" clId="{0E494D59-A397-4785-A787-4DF4AE51565E}" dt="2023-02-26T10:06:33.722" v="150" actId="27636"/>
        <pc:sldMkLst>
          <pc:docMk/>
          <pc:sldMk cId="2749548827" sldId="524"/>
        </pc:sldMkLst>
        <pc:spChg chg="mod">
          <ac:chgData name="Matthieu De Mari" userId="dfb708c9-d8dc-439f-9a3b-c772bf4a311c" providerId="ADAL" clId="{0E494D59-A397-4785-A787-4DF4AE51565E}" dt="2023-02-26T10:06:33.722" v="150" actId="27636"/>
          <ac:spMkLst>
            <pc:docMk/>
            <pc:sldMk cId="2749548827" sldId="524"/>
            <ac:spMk id="3" creationId="{C71C8DD6-14D1-44DF-9843-EFEDF44E39A2}"/>
          </ac:spMkLst>
        </pc:spChg>
      </pc:sldChg>
      <pc:sldChg chg="add del">
        <pc:chgData name="Matthieu De Mari" userId="dfb708c9-d8dc-439f-9a3b-c772bf4a311c" providerId="ADAL" clId="{0E494D59-A397-4785-A787-4DF4AE51565E}" dt="2023-03-14T05:41:24.120" v="165" actId="47"/>
        <pc:sldMkLst>
          <pc:docMk/>
          <pc:sldMk cId="533899651" sldId="525"/>
        </pc:sldMkLst>
      </pc:sldChg>
      <pc:sldChg chg="add del">
        <pc:chgData name="Matthieu De Mari" userId="dfb708c9-d8dc-439f-9a3b-c772bf4a311c" providerId="ADAL" clId="{0E494D59-A397-4785-A787-4DF4AE51565E}" dt="2023-03-14T05:41:24.677" v="166" actId="47"/>
        <pc:sldMkLst>
          <pc:docMk/>
          <pc:sldMk cId="457728566" sldId="526"/>
        </pc:sldMkLst>
      </pc:sldChg>
    </pc:docChg>
  </pc:docChgLst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8T06:27:23.872" v="6818" actId="2057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8T03:52:05.708" v="671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8T03:52:05.708" v="671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modSp mod">
        <pc:chgData name="Matthieu De Mari" userId="dfb708c9-d8dc-439f-9a3b-c772bf4a311c" providerId="ADAL" clId="{FB642C7D-0BE8-428C-B54A-D26CDA8837C3}" dt="2022-10-18T06:25:45.461" v="6804" actId="20577"/>
        <pc:sldMkLst>
          <pc:docMk/>
          <pc:sldMk cId="4124976494" sldId="469"/>
        </pc:sldMkLst>
        <pc:spChg chg="mod">
          <ac:chgData name="Matthieu De Mari" userId="dfb708c9-d8dc-439f-9a3b-c772bf4a311c" providerId="ADAL" clId="{FB642C7D-0BE8-428C-B54A-D26CDA8837C3}" dt="2022-10-18T06:25:45.461" v="6804" actId="20577"/>
          <ac:spMkLst>
            <pc:docMk/>
            <pc:sldMk cId="4124976494" sldId="469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24.273" v="6812" actId="27636"/>
        <pc:sldMkLst>
          <pc:docMk/>
          <pc:sldMk cId="4023722236" sldId="471"/>
        </pc:sldMkLst>
        <pc:spChg chg="mod">
          <ac:chgData name="Matthieu De Mari" userId="dfb708c9-d8dc-439f-9a3b-c772bf4a311c" providerId="ADAL" clId="{FB642C7D-0BE8-428C-B54A-D26CDA8837C3}" dt="2022-10-18T06:26:24.273" v="6812" actId="27636"/>
          <ac:spMkLst>
            <pc:docMk/>
            <pc:sldMk cId="4023722236" sldId="471"/>
            <ac:spMk id="3" creationId="{84F4C6C8-2086-43AB-9750-DC8DE3EFE05A}"/>
          </ac:spMkLst>
        </pc:spChg>
      </pc:sldChg>
      <pc:sldChg chg="modSp mod">
        <pc:chgData name="Matthieu De Mari" userId="dfb708c9-d8dc-439f-9a3b-c772bf4a311c" providerId="ADAL" clId="{FB642C7D-0BE8-428C-B54A-D26CDA8837C3}" dt="2022-10-18T06:26:15.334" v="6810" actId="20577"/>
        <pc:sldMkLst>
          <pc:docMk/>
          <pc:sldMk cId="2799615385" sldId="472"/>
        </pc:sldMkLst>
        <pc:spChg chg="mod">
          <ac:chgData name="Matthieu De Mari" userId="dfb708c9-d8dc-439f-9a3b-c772bf4a311c" providerId="ADAL" clId="{FB642C7D-0BE8-428C-B54A-D26CDA8837C3}" dt="2022-10-18T03:49:03.753" v="6683" actId="20577"/>
          <ac:spMkLst>
            <pc:docMk/>
            <pc:sldMk cId="2799615385" sldId="472"/>
            <ac:spMk id="2" creationId="{DFCA8ED4-C02E-46CD-8CC6-5D4F82DD4C5F}"/>
          </ac:spMkLst>
        </pc:spChg>
        <pc:spChg chg="mod">
          <ac:chgData name="Matthieu De Mari" userId="dfb708c9-d8dc-439f-9a3b-c772bf4a311c" providerId="ADAL" clId="{FB642C7D-0BE8-428C-B54A-D26CDA8837C3}" dt="2022-10-18T06:26:15.334" v="6810" actId="20577"/>
          <ac:spMkLst>
            <pc:docMk/>
            <pc:sldMk cId="2799615385" sldId="472"/>
            <ac:spMk id="3" creationId="{84F4C6C8-2086-43AB-9750-DC8DE3EFE05A}"/>
          </ac:spMkLst>
        </pc:spChg>
        <pc:spChg chg="mod">
          <ac:chgData name="Matthieu De Mari" userId="dfb708c9-d8dc-439f-9a3b-c772bf4a311c" providerId="ADAL" clId="{FB642C7D-0BE8-428C-B54A-D26CDA8837C3}" dt="2022-10-18T03:48:47.840" v="6675" actId="20577"/>
          <ac:spMkLst>
            <pc:docMk/>
            <pc:sldMk cId="2799615385" sldId="472"/>
            <ac:spMk id="4" creationId="{DE2CF55D-C6CC-4D3B-8C45-C10C7DCA2F88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modSp mod">
        <pc:chgData name="Matthieu De Mari" userId="dfb708c9-d8dc-439f-9a3b-c772bf4a311c" providerId="ADAL" clId="{FB642C7D-0BE8-428C-B54A-D26CDA8837C3}" dt="2022-10-18T06:27:23.872" v="6818" actId="20577"/>
        <pc:sldMkLst>
          <pc:docMk/>
          <pc:sldMk cId="1287702921" sldId="476"/>
        </pc:sldMkLst>
        <pc:spChg chg="mod">
          <ac:chgData name="Matthieu De Mari" userId="dfb708c9-d8dc-439f-9a3b-c772bf4a311c" providerId="ADAL" clId="{FB642C7D-0BE8-428C-B54A-D26CDA8837C3}" dt="2022-10-18T06:27:23.872" v="6818" actId="20577"/>
          <ac:spMkLst>
            <pc:docMk/>
            <pc:sldMk cId="1287702921" sldId="476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FB642C7D-0BE8-428C-B54A-D26CDA8837C3}" dt="2022-10-18T03:47:46.876" v="6662" actId="20577"/>
        <pc:sldMkLst>
          <pc:docMk/>
          <pc:sldMk cId="1084272777" sldId="477"/>
        </pc:sldMkLst>
        <pc:spChg chg="mod">
          <ac:chgData name="Matthieu De Mari" userId="dfb708c9-d8dc-439f-9a3b-c772bf4a311c" providerId="ADAL" clId="{FB642C7D-0BE8-428C-B54A-D26CDA8837C3}" dt="2022-10-18T03:47:46.876" v="6662" actId="20577"/>
          <ac:spMkLst>
            <pc:docMk/>
            <pc:sldMk cId="1084272777" sldId="477"/>
            <ac:spMk id="3" creationId="{EE93F681-F9FB-43DC-8693-E305DD273818}"/>
          </ac:spMkLst>
        </pc:spChg>
      </pc:sldChg>
      <pc:sldChg chg="modSp mod">
        <pc:chgData name="Matthieu De Mari" userId="dfb708c9-d8dc-439f-9a3b-c772bf4a311c" providerId="ADAL" clId="{FB642C7D-0BE8-428C-B54A-D26CDA8837C3}" dt="2022-10-18T03:48:13.562" v="6673" actId="20577"/>
        <pc:sldMkLst>
          <pc:docMk/>
          <pc:sldMk cId="62947083" sldId="478"/>
        </pc:sldMkLst>
        <pc:spChg chg="mod">
          <ac:chgData name="Matthieu De Mari" userId="dfb708c9-d8dc-439f-9a3b-c772bf4a311c" providerId="ADAL" clId="{FB642C7D-0BE8-428C-B54A-D26CDA8837C3}" dt="2022-10-18T03:48:13.562" v="6673" actId="20577"/>
          <ac:spMkLst>
            <pc:docMk/>
            <pc:sldMk cId="62947083" sldId="478"/>
            <ac:spMk id="3" creationId="{EE93F681-F9FB-43DC-8693-E305DD273818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Chg chg="delSp modSp new mod">
        <pc:chgData name="Matthieu De Mari" userId="dfb708c9-d8dc-439f-9a3b-c772bf4a311c" providerId="ADAL" clId="{FB642C7D-0BE8-428C-B54A-D26CDA8837C3}" dt="2022-10-18T05:48:51.795" v="6742" actId="478"/>
        <pc:sldMkLst>
          <pc:docMk/>
          <pc:sldMk cId="3628295100" sldId="523"/>
        </pc:sldMkLst>
        <pc:spChg chg="mod">
          <ac:chgData name="Matthieu De Mari" userId="dfb708c9-d8dc-439f-9a3b-c772bf4a311c" providerId="ADAL" clId="{FB642C7D-0BE8-428C-B54A-D26CDA8837C3}" dt="2022-10-18T05:48:47.530" v="6740" actId="20577"/>
          <ac:spMkLst>
            <pc:docMk/>
            <pc:sldMk cId="3628295100" sldId="523"/>
            <ac:spMk id="2" creationId="{D2D9145D-1C1F-5247-B919-0C2F6FCF4A73}"/>
          </ac:spMkLst>
        </pc:spChg>
        <pc:spChg chg="del">
          <ac:chgData name="Matthieu De Mari" userId="dfb708c9-d8dc-439f-9a3b-c772bf4a311c" providerId="ADAL" clId="{FB642C7D-0BE8-428C-B54A-D26CDA8837C3}" dt="2022-10-18T05:48:51.795" v="6742" actId="478"/>
          <ac:spMkLst>
            <pc:docMk/>
            <pc:sldMk cId="3628295100" sldId="523"/>
            <ac:spMk id="3" creationId="{8D92CC75-8ADE-D5D5-7876-061A99209E50}"/>
          </ac:spMkLst>
        </pc:spChg>
        <pc:spChg chg="del">
          <ac:chgData name="Matthieu De Mari" userId="dfb708c9-d8dc-439f-9a3b-c772bf4a311c" providerId="ADAL" clId="{FB642C7D-0BE8-428C-B54A-D26CDA8837C3}" dt="2022-10-18T05:48:50.414" v="6741" actId="478"/>
          <ac:spMkLst>
            <pc:docMk/>
            <pc:sldMk cId="3628295100" sldId="523"/>
            <ac:spMk id="4" creationId="{0C9390F1-72DE-10C6-49B2-276CD01E517A}"/>
          </ac:spMkLst>
        </pc:sp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14/03/2023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0.png"/><Relationship Id="rId7" Type="http://schemas.openxmlformats.org/officeDocument/2006/relationships/image" Target="../media/image26.gif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460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2.05365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" TargetMode="External"/><Relationship Id="rId2" Type="http://schemas.openxmlformats.org/officeDocument/2006/relationships/hyperlink" Target="https://scholar.google.com/citations?user=K5nCPZwAAAAJ&amp;hl=en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Notes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</a:t>
            </a:r>
            <a:r>
              <a:rPr lang="en-GB"/>
              <a:t>mentioned in </a:t>
            </a:r>
            <a:r>
              <a:rPr lang="en-GB" dirty="0"/>
              <a:t>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huge trend in DL/NLP is the quest for </a:t>
            </a: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b="1" dirty="0"/>
              <a:t> </a:t>
            </a:r>
            <a:r>
              <a:rPr lang="en-US" b="1">
                <a:solidFill>
                  <a:srgbClr val="00B050"/>
                </a:solidFill>
              </a:rPr>
              <a:t>Embeddings</a:t>
            </a:r>
            <a:r>
              <a:rPr lang="en-US" b="1"/>
              <a:t>.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especially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the word and its </a:t>
            </a:r>
            <a:r>
              <a:rPr lang="en-US" b="1" dirty="0"/>
              <a:t>n-grams</a:t>
            </a:r>
            <a:r>
              <a:rPr lang="en-US" dirty="0"/>
              <a:t>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r>
              <a:rPr lang="en-US" dirty="0"/>
              <a:t> - Recap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>
                <a:solidFill>
                  <a:srgbClr val="00B050"/>
                </a:solidFill>
              </a:rPr>
              <a:t>universal word embeddings</a:t>
            </a:r>
            <a:r>
              <a:rPr lang="en-US" b="1" dirty="0"/>
              <a:t> </a:t>
            </a:r>
            <a:r>
              <a:rPr lang="en-US" dirty="0"/>
              <a:t>[Mikolov2017, Bojanovski2017].</a:t>
            </a:r>
          </a:p>
          <a:p>
            <a:r>
              <a:rPr lang="en-US" dirty="0"/>
              <a:t>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9145D-1C1F-5247-B919-0C2F6FCF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FastText</a:t>
            </a:r>
            <a:r>
              <a:rPr lang="en-GB" dirty="0"/>
              <a:t> - Demo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D70F03-BD00-8E11-C968-FB63CC7B2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89" y="1744166"/>
            <a:ext cx="5477903" cy="37320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796CB28-123A-A1F6-E70B-9EA656F53A3C}"/>
              </a:ext>
            </a:extLst>
          </p:cNvPr>
          <p:cNvSpPr txBox="1"/>
          <p:nvPr/>
        </p:nvSpPr>
        <p:spPr>
          <a:xfrm>
            <a:off x="0" y="5605083"/>
            <a:ext cx="121919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Have a look at Notebook 2, to see how we may </a:t>
            </a:r>
            <a:r>
              <a:rPr lang="en-GB" sz="2800" b="1" dirty="0"/>
              <a:t>download and reuse a</a:t>
            </a:r>
            <a:br>
              <a:rPr lang="en-GB" sz="2800" b="1" dirty="0"/>
            </a:br>
            <a:r>
              <a:rPr lang="en-GB" sz="2800" b="1" dirty="0"/>
              <a:t>pre-trained language model</a:t>
            </a:r>
            <a:r>
              <a:rPr lang="en-GB" sz="2800" dirty="0"/>
              <a:t> in Python, to </a:t>
            </a:r>
            <a:r>
              <a:rPr lang="en-GB" sz="2800" b="1" dirty="0"/>
              <a:t>produce </a:t>
            </a:r>
            <a:r>
              <a:rPr lang="en-GB" sz="2800" dirty="0"/>
              <a:t>or </a:t>
            </a:r>
            <a:r>
              <a:rPr lang="en-GB" sz="2800" b="1" dirty="0"/>
              <a:t>decode word embeddings</a:t>
            </a:r>
            <a:r>
              <a:rPr lang="en-GB" sz="2800" dirty="0"/>
              <a:t>.</a:t>
            </a:r>
            <a:endParaRPr lang="en-SG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58C23A-CAB4-8F93-098B-5E7805FF6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914" y="1878190"/>
            <a:ext cx="6211167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2951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</a:t>
            </a:r>
            <a:r>
              <a:rPr lang="en-US" dirty="0" err="1"/>
              <a:t>neighbouring</a:t>
            </a:r>
            <a:r>
              <a:rPr lang="en-US" dirty="0"/>
              <a:t>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bi-directional 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br>
                  <a:rPr lang="en-US" dirty="0"/>
                </a:br>
                <a:r>
                  <a:rPr lang="en-US" b="1" dirty="0"/>
                  <a:t>bi-directional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4A7404ED-6D9F-B175-0E59-FD7F8D9E7E4A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A51AC-A869-A378-546C-2533728CA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Very similar to the gates we used in RNNs! (forget gate, input gate, etc.)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1773025" y="2978603"/>
            <a:ext cx="8829431" cy="1430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4" y="4409500"/>
            <a:ext cx="7851441" cy="214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(</a:t>
            </a:r>
            <a:r>
              <a:rPr lang="en-US" b="1" dirty="0"/>
              <a:t>BERT</a:t>
            </a:r>
            <a:r>
              <a:rPr lang="en-US" dirty="0"/>
              <a:t> and) </a:t>
            </a:r>
            <a:r>
              <a:rPr lang="en-US" b="1" dirty="0"/>
              <a:t>GPT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de we evaluate embeddings and decide which one is best?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[Mikolov2017]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[Bojanovski2017] Bojanowski et al., “</a:t>
            </a:r>
            <a:r>
              <a:rPr lang="en-GB" dirty="0"/>
              <a:t>Enriching Word Vectors with </a:t>
            </a:r>
            <a:r>
              <a:rPr lang="en-GB" dirty="0" err="1"/>
              <a:t>Subword</a:t>
            </a:r>
            <a:r>
              <a:rPr lang="en-GB" dirty="0"/>
              <a:t> Information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https://arxiv.org/abs/1607.04606</a:t>
            </a:r>
            <a:r>
              <a:rPr lang="en-US" dirty="0"/>
              <a:t> </a:t>
            </a:r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https://arxiv.org/abs/1802.05365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Matthew E.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Peters</a:t>
            </a:r>
            <a:r>
              <a:rPr lang="en-US" b="1" dirty="0"/>
              <a:t>: </a:t>
            </a:r>
            <a:r>
              <a:rPr lang="en-US" dirty="0"/>
              <a:t>Research Scientist at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https://scholar.google.com/citations?user=K5nCPZwAAAAJ&amp;hl=en</a:t>
            </a:r>
            <a:endParaRPr lang="en-US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Hugging Face</a:t>
            </a:r>
            <a:r>
              <a:rPr lang="en-US" b="1" dirty="0"/>
              <a:t>: Important </a:t>
            </a:r>
            <a:r>
              <a:rPr lang="en-GB" b="1" dirty="0"/>
              <a:t>company</a:t>
            </a:r>
            <a:r>
              <a:rPr lang="en-GB" dirty="0"/>
              <a:t> that develops and provides a range of </a:t>
            </a:r>
            <a:r>
              <a:rPr lang="en-GB" b="1" dirty="0"/>
              <a:t>natural language processing (NLP) tools </a:t>
            </a:r>
            <a:r>
              <a:rPr lang="en-GB" dirty="0"/>
              <a:t>for developers, researchers, and enterprises. Open-source libraries for NLP such as Transformers, Tokenizers, and Datasets. Hugging Face is </a:t>
            </a:r>
            <a:r>
              <a:rPr lang="en-GB" b="1" dirty="0"/>
              <a:t>well-known for its state-of-the-art models and tools for NLP</a:t>
            </a:r>
            <a:r>
              <a:rPr lang="en-GB" dirty="0"/>
              <a:t>, as well as its </a:t>
            </a:r>
            <a:r>
              <a:rPr lang="en-GB" b="1" dirty="0"/>
              <a:t>active open-source community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https://huggingface.</a:t>
            </a:r>
            <a:r>
              <a:rPr lang="en-GB">
                <a:hlinkClick r:id="rId3"/>
              </a:rPr>
              <a:t>co/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“Never” in sentence</a:t>
                </a:r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Embedding for word “Up” in sentence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SG" dirty="0"/>
                  <a:t>First embedding for word “Never” in sentence</a:t>
                </a:r>
              </a:p>
            </p:txBody>
          </p:sp>
        </mc:Choice>
        <mc:Fallback xmlns="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3426</TotalTime>
  <Words>4887</Words>
  <Application>Microsoft Office PowerPoint</Application>
  <PresentationFormat>Widescreen</PresentationFormat>
  <Paragraphs>520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50.039 Theory and Practice of Deep Learning W8-S2 The Embedding Problem</vt:lpstr>
      <vt:lpstr>About this week (Week 8)</vt:lpstr>
      <vt:lpstr>About this week (Week 8)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 - Recap</vt:lpstr>
      <vt:lpstr>FastText - Demo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(W8S2)</vt:lpstr>
      <vt:lpstr>Learn more about these topics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2023-03-14T05:44:10Z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